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376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724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0501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5148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926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3682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4836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2537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4719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5466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7524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5498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0CDD9-6A10-2D4B-A28D-D746F2CE4CAD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769CC-6FED-0C49-82FC-0F5F0A94D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7240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rs.fr/accueil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Logo Réseau F (couleur) O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7785" y="1044852"/>
            <a:ext cx="2266763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79408" y="5467637"/>
            <a:ext cx="4416271" cy="302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308" tIns="43146" rIns="86308" bIns="43146">
            <a:spAutoFit/>
          </a:bodyPr>
          <a:lstStyle>
            <a:lvl1pPr defTabSz="86518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defTabSz="86518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86518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86518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86518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fr-FR" sz="1400" b="1" dirty="0">
                <a:solidFill>
                  <a:srgbClr val="0000FF"/>
                </a:solidFill>
                <a:latin typeface="Comic Sans MS" charset="0"/>
              </a:rPr>
              <a:t>Principal </a:t>
            </a:r>
            <a:r>
              <a:rPr lang="fr-FR" sz="1400" b="1" dirty="0" err="1">
                <a:solidFill>
                  <a:srgbClr val="0000FF"/>
                </a:solidFill>
                <a:latin typeface="Comic Sans MS" charset="0"/>
              </a:rPr>
              <a:t>Investigators</a:t>
            </a:r>
            <a:r>
              <a:rPr lang="fr-FR" sz="1400" b="1" dirty="0">
                <a:solidFill>
                  <a:srgbClr val="0000FF"/>
                </a:solidFill>
                <a:latin typeface="Comic Sans MS" charset="0"/>
              </a:rPr>
              <a:t> </a:t>
            </a:r>
            <a:r>
              <a:rPr lang="fr-FR" sz="1400" b="1" dirty="0" smtClean="0">
                <a:solidFill>
                  <a:srgbClr val="0000FF"/>
                </a:solidFill>
                <a:latin typeface="Comic Sans MS" charset="0"/>
              </a:rPr>
              <a:t>:</a:t>
            </a:r>
            <a:endParaRPr lang="fr-FR" sz="1400" b="1" dirty="0">
              <a:solidFill>
                <a:srgbClr val="0000FF"/>
              </a:solidFill>
              <a:latin typeface="Comic Sans MS" charset="0"/>
            </a:endParaRPr>
          </a:p>
        </p:txBody>
      </p:sp>
      <p:sp>
        <p:nvSpPr>
          <p:cNvPr id="7" name="Text Box 295"/>
          <p:cNvSpPr txBox="1">
            <a:spLocks noChangeArrowheads="1"/>
          </p:cNvSpPr>
          <p:nvPr/>
        </p:nvSpPr>
        <p:spPr bwMode="auto">
          <a:xfrm>
            <a:off x="227277" y="4438268"/>
            <a:ext cx="8418512" cy="30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2" tIns="45688" rIns="91372" bIns="4568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fr-FR" sz="1400" b="1" i="1" dirty="0">
                <a:solidFill>
                  <a:srgbClr val="0000FF"/>
                </a:solidFill>
                <a:latin typeface="Helvetica" charset="0"/>
              </a:rPr>
              <a:t>Keywords</a:t>
            </a:r>
            <a:r>
              <a:rPr lang="fr-FR" sz="1400" b="1" dirty="0">
                <a:solidFill>
                  <a:srgbClr val="0000FF"/>
                </a:solidFill>
                <a:latin typeface="Helvetica" charset="0"/>
              </a:rPr>
              <a:t> </a:t>
            </a:r>
            <a:r>
              <a:rPr lang="fr-FR" sz="1400" b="1" dirty="0" smtClean="0">
                <a:solidFill>
                  <a:srgbClr val="0000FF"/>
                </a:solidFill>
                <a:latin typeface="Helvetica" charset="0"/>
              </a:rPr>
              <a:t>:</a:t>
            </a:r>
            <a:endParaRPr lang="fr-FR" sz="1400" b="1" dirty="0">
              <a:solidFill>
                <a:srgbClr val="0000FF"/>
              </a:solidFill>
              <a:latin typeface="Helvetica" charset="0"/>
            </a:endParaRPr>
          </a:p>
        </p:txBody>
      </p:sp>
      <p:pic>
        <p:nvPicPr>
          <p:cNvPr id="9" name="Picture 398" descr="logo CNRS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72150" y="1321580"/>
            <a:ext cx="1278996" cy="79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 descr="bandeau_gisfluo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144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736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9"/>
          <p:cNvSpPr>
            <a:spLocks noChangeArrowheads="1"/>
          </p:cNvSpPr>
          <p:nvPr/>
        </p:nvSpPr>
        <p:spPr bwMode="auto">
          <a:xfrm>
            <a:off x="241300" y="307678"/>
            <a:ext cx="8813800" cy="307678"/>
          </a:xfrm>
          <a:prstGeom prst="rect">
            <a:avLst/>
          </a:prstGeom>
          <a:solidFill>
            <a:srgbClr val="5FC2CD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38" tIns="45671" rIns="91338" bIns="45671">
            <a:spAutoFit/>
          </a:bodyPr>
          <a:lstStyle/>
          <a:p>
            <a:pPr>
              <a:tabLst>
                <a:tab pos="11671300" algn="l"/>
              </a:tabLst>
            </a:pPr>
            <a:r>
              <a:rPr lang="fr-FR" sz="1400" b="1" dirty="0" err="1" smtClean="0">
                <a:latin typeface="Comic Sans MS" charset="0"/>
              </a:rPr>
              <a:t>title</a:t>
            </a:r>
            <a:endParaRPr lang="fr-FR" sz="1400" b="1" dirty="0">
              <a:latin typeface="Comic Sans MS" charset="0"/>
            </a:endParaRPr>
          </a:p>
        </p:txBody>
      </p:sp>
      <p:sp>
        <p:nvSpPr>
          <p:cNvPr id="6" name="Text Box 312"/>
          <p:cNvSpPr txBox="1">
            <a:spLocks noChangeArrowheads="1"/>
          </p:cNvSpPr>
          <p:nvPr/>
        </p:nvSpPr>
        <p:spPr bwMode="auto">
          <a:xfrm>
            <a:off x="236735" y="607747"/>
            <a:ext cx="6581775" cy="1384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2" tIns="45688" rIns="91372" bIns="4568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fr-FR" sz="1200" b="1" i="1" dirty="0">
              <a:latin typeface="Comic Sans MS" charset="0"/>
            </a:endParaRPr>
          </a:p>
          <a:p>
            <a:r>
              <a:rPr lang="fr-FR" sz="1200" b="1" i="1" dirty="0" err="1">
                <a:latin typeface="Comic Sans MS" charset="0"/>
              </a:rPr>
              <a:t>Method</a:t>
            </a:r>
            <a:r>
              <a:rPr lang="fr-FR" sz="1200" b="1" i="1" dirty="0">
                <a:latin typeface="Comic Sans MS" charset="0"/>
              </a:rPr>
              <a:t>: </a:t>
            </a:r>
            <a:endParaRPr lang="fr-FR" sz="1200" b="1" i="1" dirty="0" smtClean="0">
              <a:latin typeface="Comic Sans MS" charset="0"/>
            </a:endParaRPr>
          </a:p>
          <a:p>
            <a:r>
              <a:rPr lang="fr-FR" sz="1200" b="1" i="1" dirty="0" err="1" smtClean="0">
                <a:latin typeface="Comic Sans MS" charset="0"/>
              </a:rPr>
              <a:t>Competitors</a:t>
            </a:r>
            <a:r>
              <a:rPr lang="fr-FR" sz="1200" dirty="0" smtClean="0">
                <a:latin typeface="Comic Sans MS" charset="0"/>
              </a:rPr>
              <a:t>:</a:t>
            </a:r>
            <a:endParaRPr lang="fr-FR" altLang="ja-JP" sz="1200" dirty="0">
              <a:latin typeface="Comic Sans MS" charset="0"/>
            </a:endParaRPr>
          </a:p>
          <a:p>
            <a:r>
              <a:rPr lang="fr-FR" altLang="ja-JP" sz="1200" b="1" i="1" dirty="0">
                <a:latin typeface="Comic Sans MS" charset="0"/>
              </a:rPr>
              <a:t>Background</a:t>
            </a:r>
            <a:r>
              <a:rPr lang="fr-FR" altLang="ja-JP" sz="1200" b="1" i="1" dirty="0" smtClean="0">
                <a:latin typeface="Comic Sans MS" charset="0"/>
              </a:rPr>
              <a:t>:</a:t>
            </a:r>
            <a:endParaRPr lang="fr-FR" sz="1200" dirty="0">
              <a:latin typeface="Comic Sans MS" charset="0"/>
            </a:endParaRPr>
          </a:p>
          <a:p>
            <a:r>
              <a:rPr lang="fr-FR" sz="1200" b="1" i="1" dirty="0" smtClean="0">
                <a:latin typeface="Comic Sans MS" charset="0"/>
              </a:rPr>
              <a:t>Collaborations</a:t>
            </a:r>
            <a:endParaRPr lang="en-GB" sz="1200" dirty="0">
              <a:latin typeface="Trebuchet MS" charset="0"/>
            </a:endParaRPr>
          </a:p>
          <a:p>
            <a:endParaRPr lang="fr-FR" sz="1200" dirty="0" smtClean="0">
              <a:latin typeface="Comic Sans MS" charset="0"/>
            </a:endParaRPr>
          </a:p>
          <a:p>
            <a:endParaRPr lang="fr-FR" sz="1200" dirty="0">
              <a:latin typeface="Trebuchet MS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2456" y="2639007"/>
            <a:ext cx="45759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>
                <a:latin typeface="Comic Sans MS" charset="0"/>
              </a:rPr>
              <a:t>Aim1</a:t>
            </a:r>
            <a:endParaRPr lang="fr-FR" sz="1200" dirty="0" smtClean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02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</Words>
  <Application>Microsoft Office PowerPoint</Application>
  <PresentationFormat>Affichage à l'écran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LCMT/ENSI</dc:creator>
  <cp:lastModifiedBy>MAISONNEUVE Vincent</cp:lastModifiedBy>
  <cp:revision>16</cp:revision>
  <cp:lastPrinted>2012-09-17T07:54:57Z</cp:lastPrinted>
  <dcterms:created xsi:type="dcterms:W3CDTF">2012-09-17T07:12:28Z</dcterms:created>
  <dcterms:modified xsi:type="dcterms:W3CDTF">2014-06-16T06:46:48Z</dcterms:modified>
</cp:coreProperties>
</file>